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BB95B9B-0E69-489C-9BDB-49079BE817F6}">
  <a:tblStyle styleId="{FBB95B9B-0E69-489C-9BDB-49079BE817F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{FBB95B9B-0E69-489C-9BDB-49079BE817F6}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/>
                        <a:t>Bay 3, </a:t>
                      </a: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Summer Slam 9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Marcel Englmaier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Summer Slam 9 is a 24 round, 120 point Comstock Long course. There are 12 IPSC targets. The best two hits per target will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Handgun start position is standing anywhere in the shooting area with wrists below belt. Handgun is loaded and holstered.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PCC start position is standing anywhere in the shooting area with PCC stock on belt, muzzle pointing downrange, and safety on.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from </a:t>
                      </a:r>
                      <a:r>
                        <a:rPr lang="en-US" sz="1100"/>
                        <a:t>behind the fault lines.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{FBB95B9B-0E69-489C-9BDB-49079BE817F6}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Summer Slam 9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Marcel Englmaier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743200"/>
            <a:ext cx="731520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